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sldIdLst>
    <p:sldId id="256" r:id="rId3"/>
    <p:sldId id="278" r:id="rId4"/>
    <p:sldId id="305" r:id="rId5"/>
    <p:sldId id="306" r:id="rId6"/>
    <p:sldId id="304" r:id="rId7"/>
    <p:sldId id="303" r:id="rId8"/>
    <p:sldId id="302" r:id="rId9"/>
    <p:sldId id="301" r:id="rId10"/>
    <p:sldId id="300" r:id="rId11"/>
    <p:sldId id="299" r:id="rId12"/>
    <p:sldId id="298" r:id="rId13"/>
    <p:sldId id="297" r:id="rId14"/>
    <p:sldId id="296" r:id="rId15"/>
    <p:sldId id="295" r:id="rId16"/>
    <p:sldId id="294" r:id="rId17"/>
    <p:sldId id="293" r:id="rId18"/>
    <p:sldId id="292" r:id="rId19"/>
    <p:sldId id="291" r:id="rId20"/>
    <p:sldId id="308" r:id="rId21"/>
    <p:sldId id="307" r:id="rId22"/>
    <p:sldId id="343" r:id="rId23"/>
    <p:sldId id="344" r:id="rId24"/>
    <p:sldId id="346" r:id="rId25"/>
    <p:sldId id="34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2" autoAdjust="0"/>
    <p:restoredTop sz="94669" autoAdjust="0"/>
  </p:normalViewPr>
  <p:slideViewPr>
    <p:cSldViewPr snapToGrid="0">
      <p:cViewPr>
        <p:scale>
          <a:sx n="118" d="100"/>
          <a:sy n="118" d="100"/>
        </p:scale>
        <p:origin x="-25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2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57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9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159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317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56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0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66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8642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05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5722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04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2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53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54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81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12/30/2021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4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BBDCFF-05C7-4616-B1FF-E42195D51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6111" y="1772349"/>
            <a:ext cx="7766936" cy="1646302"/>
          </a:xfrm>
        </p:spPr>
        <p:txBody>
          <a:bodyPr/>
          <a:lstStyle/>
          <a:p>
            <a:r>
              <a:rPr lang="ru-RU" sz="4400" dirty="0" smtClean="0"/>
              <a:t>Использование цифровых образовательных ресурсов при обучении математики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A8C9D29-BD8F-42C5-B8C6-7D5F9740D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853" y="1129596"/>
            <a:ext cx="7766936" cy="1096899"/>
          </a:xfrm>
        </p:spPr>
        <p:txBody>
          <a:bodyPr/>
          <a:lstStyle/>
          <a:p>
            <a:r>
              <a:rPr lang="ru-RU" dirty="0" smtClean="0"/>
              <a:t>Тема</a:t>
            </a:r>
            <a:r>
              <a:rPr lang="en-US" dirty="0" smtClean="0"/>
              <a:t> </a:t>
            </a:r>
            <a:r>
              <a:rPr lang="ru-RU" dirty="0" smtClean="0"/>
              <a:t>выступления: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617029" y="4484914"/>
            <a:ext cx="3882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Соловьева Маргарита Сергеевна,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математики, МОУ СШ №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3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421" y="71215"/>
            <a:ext cx="8596668" cy="1320800"/>
          </a:xfrm>
        </p:spPr>
        <p:txBody>
          <a:bodyPr/>
          <a:lstStyle/>
          <a:p>
            <a:pPr algn="r"/>
            <a:r>
              <a:rPr lang="ru-RU" dirty="0"/>
              <a:t>Составление вариантов для проверки знаний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" y="1203960"/>
            <a:ext cx="8625840" cy="550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7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Составление вариантов для проверки знаний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завершении нажать кнопку «Составить контрольную работу». Тогда ученики не смогут видеть решения.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840" y="2895600"/>
            <a:ext cx="9433034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8732520" y="3733800"/>
            <a:ext cx="1219200" cy="6400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5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605" y="259222"/>
            <a:ext cx="8596668" cy="1320800"/>
          </a:xfrm>
        </p:spPr>
        <p:txBody>
          <a:bodyPr/>
          <a:lstStyle/>
          <a:p>
            <a:r>
              <a:rPr lang="ru-RU" dirty="0"/>
              <a:t>Составление вариантов для проверки знаний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8788" y="1647842"/>
            <a:ext cx="8596668" cy="3880773"/>
          </a:xfrm>
        </p:spPr>
        <p:txBody>
          <a:bodyPr/>
          <a:lstStyle/>
          <a:p>
            <a:r>
              <a:rPr lang="ru-RU" dirty="0" smtClean="0"/>
              <a:t>Варианту присваивается свой номер, который надо сообщить ученикам.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3440" y="2072640"/>
            <a:ext cx="7924800" cy="474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5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9223"/>
            <a:ext cx="8596668" cy="1320800"/>
          </a:xfrm>
        </p:spPr>
        <p:txBody>
          <a:bodyPr/>
          <a:lstStyle/>
          <a:p>
            <a:r>
              <a:rPr lang="ru-RU" dirty="0"/>
              <a:t>Составление вариантов для проверки знаний учащихся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09" y="1562384"/>
            <a:ext cx="8596668" cy="3880773"/>
          </a:xfrm>
        </p:spPr>
        <p:txBody>
          <a:bodyPr/>
          <a:lstStyle/>
          <a:p>
            <a:r>
              <a:rPr lang="ru-RU" dirty="0" smtClean="0"/>
              <a:t>Этот номер ученики вводят на сайте в окно «Вариант учителя»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9240" y="1965960"/>
            <a:ext cx="6248400" cy="406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39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25" y="148127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Ученики решают вариант и отправляют учителю.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760" y="502920"/>
            <a:ext cx="8016240" cy="618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42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Ответы учеников проверяются автоматически.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280" y="1021080"/>
            <a:ext cx="5775960" cy="5634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2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Только задания 2-ой части проверяет учитель. Обычно ученики прикрепляют фото с решением.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1040" y="1295400"/>
            <a:ext cx="6111240" cy="545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44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После проверки работы учителем, ученик в разделе «Моя статистика» видит свой результат и задания, в которых допущены ошибки.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7720" y="1417320"/>
            <a:ext cx="5852160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9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9686" y="216494"/>
            <a:ext cx="8596668" cy="1320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разделе «Составленные варианты работ» учитель видит, как ученики справились с работой.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21040" y="2011680"/>
            <a:ext cx="3733800" cy="31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5760" y="944880"/>
            <a:ext cx="7894320" cy="5817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9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разделе «Классный журнал» можно следить за статистикой учеников.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5320" y="1234440"/>
            <a:ext cx="7924800" cy="56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 4 по 11 класс ежегодно школьники сдают государственную итоговую аттестацию. С 4 по 8 класс – ВПР, 9 класс – ОГЭ (ГВЭ), 11 класс – ЕГЭ (ГВЭ). </a:t>
            </a:r>
          </a:p>
          <a:p>
            <a:r>
              <a:rPr lang="ru-RU" sz="2400" dirty="0" smtClean="0"/>
              <a:t>Использование цифровых ресурсов помогает учителю в подготовке учеников. Одним из таких ресурсов является сайт «Сдам ГИА»</a:t>
            </a:r>
            <a:r>
              <a:rPr lang="en-US" sz="2400" dirty="0"/>
              <a:t> https</a:t>
            </a:r>
            <a:r>
              <a:rPr lang="en-US" sz="2400" dirty="0" smtClean="0"/>
              <a:t>://sdamgia.ru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25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Сайтом Сдам ГИА я пользуюсь давно, т. к. готовила учеников к выпускным экзаменам по математике. Сейчас я также использую этот сайт для подготовки 5 классов к ВПР. В использовании данной платформы вижу только плюсы и рекомендую всем учителям, работающим с 4 по 11 класс по основным дисциплинам.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44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цифровые платформы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Skysmart</a:t>
            </a:r>
            <a:r>
              <a:rPr lang="en-US" dirty="0" smtClean="0"/>
              <a:t> – </a:t>
            </a:r>
            <a:r>
              <a:rPr lang="ru-RU" dirty="0" smtClean="0"/>
              <a:t>интерактивная тетрадь</a:t>
            </a:r>
          </a:p>
          <a:p>
            <a:r>
              <a:rPr lang="en-US" dirty="0" smtClean="0"/>
              <a:t>Online Test Pad – </a:t>
            </a:r>
            <a:r>
              <a:rPr lang="ru-RU" dirty="0" smtClean="0"/>
              <a:t>создание тестов</a:t>
            </a:r>
          </a:p>
          <a:p>
            <a:r>
              <a:rPr lang="en-US" dirty="0" err="1" smtClean="0"/>
              <a:t>Mentimeter</a:t>
            </a:r>
            <a:r>
              <a:rPr lang="en-US" dirty="0" smtClean="0"/>
              <a:t> – </a:t>
            </a:r>
            <a:r>
              <a:rPr lang="ru-RU" dirty="0" smtClean="0"/>
              <a:t>создание голосования в режиме реального времени</a:t>
            </a:r>
          </a:p>
          <a:p>
            <a:r>
              <a:rPr lang="en-US" dirty="0" smtClean="0"/>
              <a:t>LearningApps.org – </a:t>
            </a:r>
            <a:r>
              <a:rPr lang="ru-RU" dirty="0" smtClean="0"/>
              <a:t>создание обучающих игр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5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использования </a:t>
            </a:r>
            <a:r>
              <a:rPr lang="en-US" dirty="0"/>
              <a:t>LearningApps.org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кроссворда 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6920" y="1752600"/>
            <a:ext cx="5758808" cy="48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310" y="411480"/>
            <a:ext cx="7562609" cy="61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7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895" y="1637969"/>
            <a:ext cx="8596668" cy="166005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4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Сдам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18603"/>
            <a:ext cx="8596668" cy="4622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Сайт Сдам ГИА включает в себя все основные предметы, по которым проводится аттестация. Я хочу рассказать о работе на этом сайте на примере математики. </a:t>
            </a:r>
          </a:p>
          <a:p>
            <a:pPr marL="0" indent="0">
              <a:buNone/>
            </a:pPr>
            <a:r>
              <a:rPr lang="ru-RU" sz="2400" dirty="0" smtClean="0"/>
              <a:t>Математика делится на разделы:</a:t>
            </a:r>
          </a:p>
          <a:p>
            <a:r>
              <a:rPr lang="ru-RU" sz="2400" dirty="0" smtClean="0"/>
              <a:t>ЕГЭ базовый и профильный уровни</a:t>
            </a:r>
          </a:p>
          <a:p>
            <a:r>
              <a:rPr lang="ru-RU" sz="2400" dirty="0" smtClean="0"/>
              <a:t>ОГЭ</a:t>
            </a:r>
          </a:p>
          <a:p>
            <a:r>
              <a:rPr lang="ru-RU" sz="2400" dirty="0" smtClean="0"/>
              <a:t>ГВЭ</a:t>
            </a:r>
          </a:p>
          <a:p>
            <a:r>
              <a:rPr lang="ru-RU" sz="2400" dirty="0" smtClean="0"/>
              <a:t>ВПР (4-8 классы)</a:t>
            </a:r>
          </a:p>
        </p:txBody>
      </p:sp>
    </p:spTree>
    <p:extLst>
      <p:ext uri="{BB962C8B-B14F-4D97-AF65-F5344CB8AC3E}">
        <p14:creationId xmlns:p14="http://schemas.microsoft.com/office/powerpoint/2010/main" val="218930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Разделы вкладки «Математика»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77871"/>
            <a:ext cx="12192000" cy="520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6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Сдам ГИА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50237"/>
            <a:ext cx="8596668" cy="469112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Сайт очень полезен при подготовке детей к данным тестам, а также при закреплении пройденного материала на уроках. Можно решать с детьми в классе уже составленный вариант или отрабатывать отдельные задания теста. При дистанционном образовании работы задаются на дом.</a:t>
            </a:r>
          </a:p>
          <a:p>
            <a:r>
              <a:rPr lang="ru-RU" sz="2400" dirty="0" smtClean="0"/>
              <a:t>Удобство этого сайта заключается в том, что не надо самой забивать список детей, ученики регистрируются на сайте самостоятельно.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Готовые тренировочные варианты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18" y="1407144"/>
            <a:ext cx="9288967" cy="522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09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 отдельных заданий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15" y="1315146"/>
            <a:ext cx="9848385" cy="553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5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363" y="0"/>
            <a:ext cx="8596668" cy="1320800"/>
          </a:xfrm>
        </p:spPr>
        <p:txBody>
          <a:bodyPr/>
          <a:lstStyle/>
          <a:p>
            <a:r>
              <a:rPr lang="ru-RU" dirty="0" smtClean="0"/>
              <a:t>Раздел «Учителю»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214" y="740230"/>
            <a:ext cx="2186758" cy="566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74" t="8934" r="13951" b="6439"/>
          <a:stretch/>
        </p:blipFill>
        <p:spPr bwMode="auto">
          <a:xfrm>
            <a:off x="2917372" y="576943"/>
            <a:ext cx="7557238" cy="6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9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Составление вариантов для проверки знаний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Для того, чтобы создать свой вариант, надо зайти в раздел «Учителю» и выбрать «Составить вариант для проверки знаний учащихся». Можно составить тест, выбрав из каждого задания по одному, при этом в каждом задании можно выбрать нужный раздел. Например, в задании 9 оставить только квадратные уравнения. А можно выбрать задания только по конкретным темам.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5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503</Words>
  <Application>Microsoft Office PowerPoint</Application>
  <PresentationFormat>Произвольный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Аспект</vt:lpstr>
      <vt:lpstr>1_Аспект</vt:lpstr>
      <vt:lpstr>Использование цифровых образовательных ресурсов при обучении математики</vt:lpstr>
      <vt:lpstr>Введение</vt:lpstr>
      <vt:lpstr>Сдам ГИА</vt:lpstr>
      <vt:lpstr>Разделы вкладки «Математика» </vt:lpstr>
      <vt:lpstr>Сдам ГИА</vt:lpstr>
      <vt:lpstr>Готовые тренировочные варианты</vt:lpstr>
      <vt:lpstr>Выбор отдельных заданий</vt:lpstr>
      <vt:lpstr>Раздел «Учителю»</vt:lpstr>
      <vt:lpstr>Составление вариантов для проверки знаний учащихся</vt:lpstr>
      <vt:lpstr>Составление вариантов для проверки знаний учащихся</vt:lpstr>
      <vt:lpstr>Составление вариантов для проверки знаний учащихся</vt:lpstr>
      <vt:lpstr>Составление вариантов для проверки знаний учащихся</vt:lpstr>
      <vt:lpstr>Составление вариантов для проверки знаний учащихся</vt:lpstr>
      <vt:lpstr>Ученики решают вариант и отправляют учителю.</vt:lpstr>
      <vt:lpstr>Ответы учеников проверяются автоматически.</vt:lpstr>
      <vt:lpstr>Только задания 2-ой части проверяет учитель. Обычно ученики прикрепляют фото с решением.</vt:lpstr>
      <vt:lpstr>После проверки работы учителем, ученик в разделе «Моя статистика» видит свой результат и задания, в которых допущены ошибки.</vt:lpstr>
      <vt:lpstr>В разделе «Составленные варианты работ» учитель видит, как ученики справились с работой.</vt:lpstr>
      <vt:lpstr>В разделе «Классный журнал» можно следить за статистикой учеников.</vt:lpstr>
      <vt:lpstr>Вывод</vt:lpstr>
      <vt:lpstr>Другие цифровые платформы </vt:lpstr>
      <vt:lpstr>Пример использования LearningApps.org –  создание кроссворда 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Нелли</dc:creator>
  <cp:lastModifiedBy>ti</cp:lastModifiedBy>
  <cp:revision>44</cp:revision>
  <dcterms:created xsi:type="dcterms:W3CDTF">2021-01-10T08:33:28Z</dcterms:created>
  <dcterms:modified xsi:type="dcterms:W3CDTF">2021-12-30T10:43:47Z</dcterms:modified>
</cp:coreProperties>
</file>