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62" d="100"/>
          <a:sy n="6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Классный час\сочи 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" y="3356992"/>
            <a:ext cx="40072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лассный час\хоккей 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2791"/>
            <a:ext cx="4536504" cy="30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лассный час\рейхста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00" y="3356992"/>
            <a:ext cx="4375581" cy="2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Лента времени</a:t>
            </a:r>
            <a:endParaRPr lang="ru-RU" sz="4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11560" y="3124833"/>
            <a:ext cx="78488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2416" y="3434419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1945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70883" y="3451846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1961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8792" y="3434419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2011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1405" y="3441967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2014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3441967"/>
            <a:ext cx="13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2022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6" descr="D:\Классный час\рейхст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4513862"/>
            <a:ext cx="2115571" cy="14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Классный час\хоккей 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43" y="4479956"/>
            <a:ext cx="2390133" cy="16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Классный час\гагар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62" y="1341723"/>
            <a:ext cx="1905964" cy="14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Классный час\сочи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20" y="1340768"/>
            <a:ext cx="2052018" cy="16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754209" y="3842077"/>
            <a:ext cx="301657" cy="817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2405268" y="2782562"/>
            <a:ext cx="374275" cy="659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615276" y="2754586"/>
            <a:ext cx="360040" cy="772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426530" y="3911635"/>
            <a:ext cx="311425" cy="602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365104"/>
            <a:ext cx="6264696" cy="1143000"/>
          </a:xfrm>
        </p:spPr>
        <p:txBody>
          <a:bodyPr/>
          <a:lstStyle/>
          <a:p>
            <a:r>
              <a:rPr lang="ru-RU" dirty="0" smtClean="0"/>
              <a:t>Георгий Константинович Жуков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467600" cy="381642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Народ, переживший однажды большие испытания, будет и впредь черпать силы в этой победе.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237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Подведем итоги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Я мечтаю…</a:t>
            </a:r>
          </a:p>
          <a:p>
            <a:r>
              <a:rPr lang="ru-RU" sz="4800" dirty="0" smtClean="0"/>
              <a:t>Я хочу выиграть…</a:t>
            </a:r>
          </a:p>
          <a:p>
            <a:r>
              <a:rPr lang="ru-RU" sz="4800" dirty="0" smtClean="0"/>
              <a:t>Я хочу добиться…</a:t>
            </a:r>
          </a:p>
          <a:p>
            <a:r>
              <a:rPr lang="ru-RU" sz="4800" dirty="0" smtClean="0"/>
              <a:t>Я стремлюсь…</a:t>
            </a:r>
          </a:p>
          <a:p>
            <a:r>
              <a:rPr lang="ru-RU" sz="4800" dirty="0" smtClean="0"/>
              <a:t>Я тружусь над…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560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6621" cy="6858000"/>
          </a:xfrm>
        </p:spPr>
      </p:pic>
      <p:pic>
        <p:nvPicPr>
          <p:cNvPr id="5" name="prazdnichnyiy-salyut-ili-boevoy-feyerverk-pobedyi-408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365104"/>
            <a:ext cx="6264696" cy="1143000"/>
          </a:xfrm>
        </p:spPr>
        <p:txBody>
          <a:bodyPr/>
          <a:lstStyle/>
          <a:p>
            <a:r>
              <a:rPr lang="ru-RU" dirty="0" smtClean="0"/>
              <a:t>Георгий Константинович Жуков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467600" cy="381642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Народ, переживший однажды большие испытания, будет и впредь черпать силы в этой победе.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702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Лента времени</a:t>
            </a:r>
            <a:endParaRPr lang="ru-RU" sz="4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11560" y="3140968"/>
            <a:ext cx="78488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7643" y="2996952"/>
            <a:ext cx="4571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101962"/>
            <a:ext cx="457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140968"/>
            <a:ext cx="457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128214"/>
            <a:ext cx="457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0764" y="2413403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1945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89483" y="2596842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1961 г.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2565803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2011 г.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64774" y="2213348"/>
            <a:ext cx="104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2014 г.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4" y="2701852"/>
            <a:ext cx="138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2022 год</a:t>
            </a:r>
            <a:endParaRPr lang="ru-RU" dirty="0"/>
          </a:p>
        </p:txBody>
      </p:sp>
      <p:pic>
        <p:nvPicPr>
          <p:cNvPr id="17" name="Picture 6" descr="D:\Классный час\рейхст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" y="4513863"/>
            <a:ext cx="1604496" cy="10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Георгий Константинович Жуков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13247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Великий полководец, советский военачальник.</a:t>
            </a:r>
            <a:endParaRPr lang="ru-RU" sz="3600" dirty="0"/>
          </a:p>
        </p:txBody>
      </p:sp>
      <p:pic>
        <p:nvPicPr>
          <p:cNvPr id="2050" name="Picture 2" descr="D:\Классный час\жу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28398"/>
            <a:ext cx="3744416" cy="45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365104"/>
            <a:ext cx="6264696" cy="1143000"/>
          </a:xfrm>
        </p:spPr>
        <p:txBody>
          <a:bodyPr/>
          <a:lstStyle/>
          <a:p>
            <a:r>
              <a:rPr lang="ru-RU" dirty="0" smtClean="0"/>
              <a:t>Георгий Константинович Жуков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467600" cy="381642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Народ, переживший однажды большие испытания, будет и впредь черпать силы в этой победе.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62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348880"/>
            <a:ext cx="26642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348880"/>
            <a:ext cx="26642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24841" y="2348880"/>
            <a:ext cx="26642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победа</a:t>
            </a:r>
            <a:endParaRPr lang="ru-RU" sz="52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43808" y="2780928"/>
            <a:ext cx="28803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96136" y="2780928"/>
            <a:ext cx="328705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2348880"/>
            <a:ext cx="295232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</a:rPr>
              <a:t>испытания</a:t>
            </a:r>
            <a:endParaRPr lang="ru-RU" sz="3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348880"/>
            <a:ext cx="26642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24841" y="2348880"/>
            <a:ext cx="26642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победа</a:t>
            </a:r>
            <a:endParaRPr lang="ru-RU" sz="5200" b="1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843808" y="285293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796136" y="2852936"/>
            <a:ext cx="328705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641" y="2348880"/>
            <a:ext cx="2987263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испытания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348880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силы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4841" y="2348880"/>
            <a:ext cx="26642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победа</a:t>
            </a:r>
            <a:endParaRPr lang="ru-RU" sz="5200" b="1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17954" y="2960948"/>
            <a:ext cx="3579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796136" y="2960948"/>
            <a:ext cx="328705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359" y="1826822"/>
            <a:ext cx="2987263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испытания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4915" y="1848138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силы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4841" y="1855600"/>
            <a:ext cx="26642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dirty="0" smtClean="0">
                <a:solidFill>
                  <a:schemeClr val="tx1"/>
                </a:solidFill>
              </a:rPr>
              <a:t>победа</a:t>
            </a:r>
            <a:endParaRPr lang="ru-RU" sz="5200" b="1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24672" y="2470626"/>
            <a:ext cx="357902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796136" y="2487439"/>
            <a:ext cx="328705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Классный час\победа встре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83" y="3079736"/>
            <a:ext cx="4780253" cy="366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127</Words>
  <Application>Microsoft Office PowerPoint</Application>
  <PresentationFormat>Экран (4:3)</PresentationFormat>
  <Paragraphs>35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Георгий Константинович Жуков</vt:lpstr>
      <vt:lpstr>Лента времени</vt:lpstr>
      <vt:lpstr>Георгий Константинович Жуков</vt:lpstr>
      <vt:lpstr>Георгий Константинович Жуков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Лента времени</vt:lpstr>
      <vt:lpstr>Георгий Константинович Жуков</vt:lpstr>
      <vt:lpstr>Подведем итоги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ti</cp:lastModifiedBy>
  <cp:revision>9</cp:revision>
  <dcterms:created xsi:type="dcterms:W3CDTF">2022-12-06T14:48:46Z</dcterms:created>
  <dcterms:modified xsi:type="dcterms:W3CDTF">2022-12-07T06:53:31Z</dcterms:modified>
</cp:coreProperties>
</file>